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3"/>
    <p:sldId id="271" r:id="rId4"/>
    <p:sldId id="258" r:id="rId5"/>
    <p:sldId id="263" r:id="rId6"/>
    <p:sldId id="262" r:id="rId7"/>
    <p:sldId id="265" r:id="rId8"/>
    <p:sldId id="266" r:id="rId9"/>
    <p:sldId id="261" r:id="rId10"/>
    <p:sldId id="272" r:id="rId11"/>
    <p:sldId id="273" r:id="rId12"/>
    <p:sldId id="274" r:id="rId13"/>
    <p:sldId id="276" r:id="rId14"/>
    <p:sldId id="277" r:id="rId15"/>
    <p:sldId id="278" r:id="rId16"/>
    <p:sldId id="279" r:id="rId17"/>
    <p:sldId id="280" r:id="rId18"/>
    <p:sldId id="283" r:id="rId19"/>
    <p:sldId id="259" r:id="rId20"/>
    <p:sldId id="260" r:id="rId21"/>
    <p:sldId id="268" r:id="rId22"/>
    <p:sldId id="282" r:id="rId23"/>
    <p:sldId id="269" r:id="rId24"/>
    <p:sldId id="27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6DEB6-923E-422D-85AB-2A655D3E268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871B6-0013-4F87-906B-91068169CED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E50F6885-6E58-466E-BCBE-6806757A72B3}" type="datetime1">
              <a:rPr lang="en-US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B9B16-443A-41B0-AB16-B2C4B79D8109}" type="datetime1">
              <a:rPr lang="en-US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D481-DC8D-4C0E-A2E5-53DEA174633B}" type="datetime1">
              <a:rPr lang="en-US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EFA9-07BA-4055-B788-692E7B481AA6}" type="datetime1">
              <a:rPr lang="en-US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BA057-2D61-4ED5-B9B8-5517179AB4A8}" type="datetime1">
              <a:rPr lang="en-US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264-994D-4DB7-A700-B58BCDBD757A}" type="datetime1">
              <a:rPr lang="en-US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00F3B-F23F-4903-A54F-58A68D567EFB}" type="datetime1">
              <a:rPr lang="en-US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DDCA6-0122-4C2F-8BF1-17DCC33BC5C1}" type="datetime1">
              <a:rPr lang="en-US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12E9-7966-401E-8637-35CF43DE3DB0}" type="datetime1">
              <a:rPr lang="en-US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6A3A75F7-8E16-44CB-A6EC-CDB602BD2143}" type="datetime1">
              <a:rPr lang="en-US" smtClean="0"/>
            </a:fld>
            <a:endParaRPr lang="en-IN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0FAB4-5E18-4E35-96B2-5A15835DEB67}" type="datetime1">
              <a:rPr lang="en-US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11B93-448F-4C28-80C0-39FC0BF7AE61}" type="datetime1">
              <a:rPr lang="en-US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A210-EAD4-4FB6-A123-2401542BAE5C}" type="datetime1">
              <a:rPr lang="en-US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70A39-A378-47B9-82B0-7E8CB2C57BF6}" type="datetime1">
              <a:rPr lang="en-US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E43F-C6BE-4465-9E3C-8873D01BFB36}" type="datetime1">
              <a:rPr lang="en-US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BAB2-66F9-4CF0-92A3-32E26F519174}" type="datetime1">
              <a:rPr lang="en-US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E7841-EE8E-4EF7-A6BC-3E7B45F1C3B9}" type="datetime1">
              <a:rPr lang="en-US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8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DE4AB-41F6-4BD4-ABE8-DCC517177D26}" type="datetime1">
              <a:rPr lang="en-US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GIF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tophat.com/blog/gamified-learning/" TargetMode="External"/><Relationship Id="rId2" Type="http://schemas.openxmlformats.org/officeDocument/2006/relationships/hyperlink" Target="https://en.wikipedia.org/wiki/Hangman_(game)" TargetMode="External"/><Relationship Id="rId1" Type="http://schemas.openxmlformats.org/officeDocument/2006/relationships/hyperlink" Target="http://www.google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GIF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1794" y="5301208"/>
            <a:ext cx="6400800" cy="1056750"/>
          </a:xfrm>
        </p:spPr>
        <p:txBody>
          <a:bodyPr>
            <a:noAutofit/>
          </a:bodyPr>
          <a:lstStyle/>
          <a:p>
            <a:pPr algn="r">
              <a:spcBef>
                <a:spcPts val="600"/>
              </a:spcBef>
            </a:pPr>
            <a:r>
              <a:rPr lang="en-IN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By,</a:t>
            </a:r>
            <a:endParaRPr lang="en-IN" sz="24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algn="r">
              <a:spcBef>
                <a:spcPts val="600"/>
              </a:spcBef>
            </a:pPr>
            <a:r>
              <a:rPr lang="en-IN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Aayush Gour – 1608-16-733-062</a:t>
            </a:r>
            <a:endParaRPr lang="en-IN" sz="24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20" y="1519707"/>
            <a:ext cx="8809019" cy="37042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8237" y="1476375"/>
            <a:ext cx="6867525" cy="3905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" b="5829"/>
          <a:stretch>
            <a:fillRect/>
          </a:stretch>
        </p:blipFill>
        <p:spPr>
          <a:xfrm>
            <a:off x="0" y="908720"/>
            <a:ext cx="9108504" cy="47525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91" y="1143000"/>
            <a:ext cx="8534818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591" y="1143000"/>
            <a:ext cx="8534819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591" y="1143000"/>
            <a:ext cx="8534819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721" y="1143000"/>
            <a:ext cx="8546558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  <p:grpSp>
        <p:nvGrpSpPr>
          <p:cNvPr id="6" name="Group 5"/>
          <p:cNvGrpSpPr/>
          <p:nvPr/>
        </p:nvGrpSpPr>
        <p:grpSpPr>
          <a:xfrm>
            <a:off x="1642191" y="295491"/>
            <a:ext cx="5859619" cy="6267019"/>
            <a:chOff x="1642191" y="295491"/>
            <a:chExt cx="5859619" cy="62670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42191" y="295491"/>
              <a:ext cx="5859619" cy="626701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1738" y="682581"/>
              <a:ext cx="5357610" cy="540912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809" y="2239381"/>
            <a:ext cx="6844383" cy="2379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000" y="2086847"/>
            <a:ext cx="7662000" cy="2684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332656"/>
            <a:ext cx="7960398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Pros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700808"/>
            <a:ext cx="7429499" cy="354171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Makes learning interactive and interesting.</a:t>
            </a:r>
            <a:endParaRPr lang="en-US" sz="2800" dirty="0" smtClean="0"/>
          </a:p>
          <a:p>
            <a:r>
              <a:rPr lang="en-US" sz="2800" dirty="0" smtClean="0"/>
              <a:t>Will help children develop their vocabulary</a:t>
            </a:r>
            <a:r>
              <a:rPr lang="en-IN" sz="2800" dirty="0" smtClean="0"/>
              <a:t>.</a:t>
            </a:r>
            <a:endParaRPr lang="en-IN" sz="2800" dirty="0" smtClean="0"/>
          </a:p>
          <a:p>
            <a:r>
              <a:rPr lang="en-US" sz="2800" dirty="0" smtClean="0"/>
              <a:t>Induces interest in children towards learning.</a:t>
            </a:r>
            <a:endParaRPr lang="en-US" sz="2800" dirty="0" smtClean="0"/>
          </a:p>
          <a:p>
            <a:r>
              <a:rPr lang="en-US" sz="2800" dirty="0" smtClean="0"/>
              <a:t>Interactive GUI makes it more fun.</a:t>
            </a:r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04664"/>
            <a:ext cx="7429499" cy="109551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Cons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628800"/>
            <a:ext cx="7429499" cy="3541714"/>
          </a:xfrm>
        </p:spPr>
        <p:txBody>
          <a:bodyPr/>
          <a:lstStyle/>
          <a:p>
            <a:r>
              <a:rPr lang="en-IN" dirty="0" smtClean="0"/>
              <a:t>Reduces students attention span.</a:t>
            </a:r>
            <a:endParaRPr lang="en-IN" dirty="0" smtClean="0"/>
          </a:p>
          <a:p>
            <a:r>
              <a:rPr lang="en-IN" dirty="0" smtClean="0"/>
              <a:t>Cost of </a:t>
            </a:r>
            <a:r>
              <a:rPr lang="en-IN" dirty="0" err="1" smtClean="0"/>
              <a:t>gamified</a:t>
            </a:r>
            <a:r>
              <a:rPr lang="en-IN" dirty="0" smtClean="0"/>
              <a:t> learning is higher than the traditions methods.</a:t>
            </a:r>
            <a:endParaRPr lang="en-IN" dirty="0" smtClean="0"/>
          </a:p>
          <a:p>
            <a:r>
              <a:rPr lang="en-IN" dirty="0" smtClean="0"/>
              <a:t>Student assessment becomes difficult.</a:t>
            </a:r>
            <a:endParaRPr lang="en-IN" dirty="0" smtClean="0"/>
          </a:p>
          <a:p>
            <a:pPr marL="0" indent="0">
              <a:buNone/>
            </a:pPr>
            <a:endParaRPr lang="en-I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357166"/>
            <a:ext cx="7429499" cy="905482"/>
          </a:xfrm>
        </p:spPr>
        <p:txBody>
          <a:bodyPr>
            <a:normAutofit/>
          </a:bodyPr>
          <a:lstStyle/>
          <a:p>
            <a:pPr algn="ctr"/>
            <a:r>
              <a:rPr lang="en-IN" sz="4000" dirty="0" smtClean="0"/>
              <a:t>INDEX</a:t>
            </a:r>
            <a:endParaRPr lang="en-IN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24" y="1142984"/>
            <a:ext cx="7429499" cy="5072098"/>
          </a:xfrm>
        </p:spPr>
        <p:txBody>
          <a:bodyPr>
            <a:noAutofit/>
          </a:bodyPr>
          <a:lstStyle/>
          <a:p>
            <a:pPr>
              <a:spcBef>
                <a:spcPts val="400"/>
              </a:spcBef>
              <a:buFont typeface="Wingdings" panose="05000000000000000000" pitchFamily="2" charset="2"/>
              <a:buChar char="Ø"/>
            </a:pPr>
            <a:r>
              <a:rPr lang="en-IN" dirty="0" smtClean="0"/>
              <a:t>Introduction.</a:t>
            </a:r>
            <a:endParaRPr lang="en-IN" dirty="0" smtClean="0"/>
          </a:p>
          <a:p>
            <a:pPr>
              <a:spcBef>
                <a:spcPts val="400"/>
              </a:spcBef>
              <a:buFont typeface="Wingdings" panose="05000000000000000000" pitchFamily="2" charset="2"/>
              <a:buChar char="Ø"/>
            </a:pPr>
            <a:r>
              <a:rPr lang="en-IN" dirty="0"/>
              <a:t>Objective</a:t>
            </a:r>
            <a:r>
              <a:rPr lang="en-IN" dirty="0" smtClean="0"/>
              <a:t>.</a:t>
            </a:r>
            <a:endParaRPr lang="en-IN" dirty="0" smtClean="0"/>
          </a:p>
          <a:p>
            <a:pPr>
              <a:spcBef>
                <a:spcPts val="400"/>
              </a:spcBef>
              <a:buFont typeface="Wingdings" panose="05000000000000000000" pitchFamily="2" charset="2"/>
              <a:buChar char="Ø"/>
            </a:pPr>
            <a:r>
              <a:rPr lang="en-IN" dirty="0" smtClean="0"/>
              <a:t>System Specifications.</a:t>
            </a:r>
            <a:endParaRPr lang="en-IN" dirty="0" smtClean="0"/>
          </a:p>
          <a:p>
            <a:pPr>
              <a:spcBef>
                <a:spcPts val="400"/>
              </a:spcBef>
              <a:buFont typeface="Wingdings" panose="05000000000000000000" pitchFamily="2" charset="2"/>
              <a:buChar char="Ø"/>
            </a:pPr>
            <a:r>
              <a:rPr lang="en-IN" dirty="0" smtClean="0"/>
              <a:t>Modules.</a:t>
            </a:r>
            <a:endParaRPr lang="en-IN" dirty="0" smtClean="0"/>
          </a:p>
          <a:p>
            <a:pPr>
              <a:spcBef>
                <a:spcPts val="400"/>
              </a:spcBef>
              <a:buFont typeface="Wingdings" panose="05000000000000000000" pitchFamily="2" charset="2"/>
              <a:buChar char="Ø"/>
            </a:pPr>
            <a:r>
              <a:rPr lang="en-IN" dirty="0" smtClean="0"/>
              <a:t>Output.</a:t>
            </a:r>
            <a:endParaRPr lang="en-IN" dirty="0" smtClean="0"/>
          </a:p>
          <a:p>
            <a:pPr>
              <a:spcBef>
                <a:spcPts val="400"/>
              </a:spcBef>
              <a:buFont typeface="Wingdings" panose="05000000000000000000" pitchFamily="2" charset="2"/>
              <a:buChar char="Ø"/>
            </a:pPr>
            <a:r>
              <a:rPr lang="en-IN" dirty="0" smtClean="0"/>
              <a:t>Pros and Cons.</a:t>
            </a:r>
            <a:endParaRPr lang="en-IN" dirty="0" smtClean="0"/>
          </a:p>
          <a:p>
            <a:pPr>
              <a:spcBef>
                <a:spcPts val="400"/>
              </a:spcBef>
              <a:buFont typeface="Wingdings" panose="05000000000000000000" pitchFamily="2" charset="2"/>
              <a:buChar char="Ø"/>
            </a:pPr>
            <a:r>
              <a:rPr lang="en-IN" dirty="0" smtClean="0"/>
              <a:t>Conclusion.</a:t>
            </a:r>
            <a:endParaRPr lang="en-IN" dirty="0" smtClean="0"/>
          </a:p>
          <a:p>
            <a:pPr>
              <a:spcBef>
                <a:spcPts val="400"/>
              </a:spcBef>
              <a:buFont typeface="Wingdings" panose="05000000000000000000" pitchFamily="2" charset="2"/>
              <a:buChar char="Ø"/>
            </a:pPr>
            <a:r>
              <a:rPr lang="en-IN" dirty="0" smtClean="0"/>
              <a:t>Future Enhancements.</a:t>
            </a:r>
            <a:endParaRPr lang="en-IN" dirty="0" smtClean="0"/>
          </a:p>
          <a:p>
            <a:pPr>
              <a:spcBef>
                <a:spcPts val="400"/>
              </a:spcBef>
              <a:buFont typeface="Wingdings" panose="05000000000000000000" pitchFamily="2" charset="2"/>
              <a:buChar char="Ø"/>
            </a:pPr>
            <a:r>
              <a:rPr lang="en-IN" dirty="0" smtClean="0"/>
              <a:t>References.</a:t>
            </a:r>
            <a:endParaRPr lang="en-IN" dirty="0" smtClean="0"/>
          </a:p>
          <a:p>
            <a:pPr>
              <a:spcBef>
                <a:spcPts val="400"/>
              </a:spcBef>
              <a:buFont typeface="Wingdings" panose="05000000000000000000" pitchFamily="2" charset="2"/>
              <a:buChar char="Ø"/>
            </a:pPr>
            <a:endParaRPr lang="en-I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93827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Conclusion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700808"/>
            <a:ext cx="7429499" cy="409039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/>
              <a:t>Hangman being an educational game helps children develop their vocabulary and also helps them socialize with other people.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It helps children to think in a lateral way and also from a new perspective.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05788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Future enhancements.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676400"/>
            <a:ext cx="7429499" cy="4114801"/>
          </a:xfrm>
        </p:spPr>
        <p:txBody>
          <a:bodyPr/>
          <a:lstStyle/>
          <a:p>
            <a:r>
              <a:rPr lang="en-US" dirty="0" smtClean="0"/>
              <a:t>It can be used in educational fields for younger classes to promote interactive learning.</a:t>
            </a:r>
            <a:endParaRPr lang="en-US" dirty="0" smtClean="0"/>
          </a:p>
          <a:p>
            <a:r>
              <a:rPr lang="en-US" dirty="0" smtClean="0"/>
              <a:t>It can be used in game shows.</a:t>
            </a:r>
            <a:endParaRPr lang="en-US" dirty="0" smtClean="0"/>
          </a:p>
          <a:p>
            <a:r>
              <a:rPr lang="en-US" dirty="0" smtClean="0"/>
              <a:t>Database can be expanded to technical fields as well.</a:t>
            </a:r>
            <a:endParaRPr lang="en-US" dirty="0" smtClean="0"/>
          </a:p>
          <a:p>
            <a:r>
              <a:rPr lang="en-US" dirty="0" smtClean="0"/>
              <a:t>Online Publication.</a:t>
            </a:r>
            <a:endParaRPr lang="en-US" dirty="0" smtClean="0"/>
          </a:p>
          <a:p>
            <a:r>
              <a:rPr lang="en-US" dirty="0" smtClean="0"/>
              <a:t>It can me made as an Online Multiplayer Game</a:t>
            </a:r>
            <a:endParaRPr lang="en-GB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93827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700808"/>
            <a:ext cx="7429499" cy="4090393"/>
          </a:xfrm>
        </p:spPr>
        <p:txBody>
          <a:bodyPr>
            <a:normAutofit/>
          </a:bodyPr>
          <a:lstStyle/>
          <a:p>
            <a:r>
              <a:rPr lang="en-US" sz="2800" dirty="0" smtClean="0">
                <a:hlinkClick r:id="rId1"/>
              </a:rPr>
              <a:t>www.google.com</a:t>
            </a:r>
            <a:endParaRPr lang="en-US" sz="2800" dirty="0" smtClean="0"/>
          </a:p>
          <a:p>
            <a:r>
              <a:rPr lang="en-US" sz="2800" dirty="0">
                <a:hlinkClick r:id="rId2"/>
              </a:rPr>
              <a:t>https://en.wikipedia.org/wiki/Hangman_(game</a:t>
            </a:r>
            <a:r>
              <a:rPr lang="en-US" sz="2800" dirty="0" smtClean="0">
                <a:hlinkClick r:id="rId2"/>
              </a:rPr>
              <a:t>)</a:t>
            </a:r>
            <a:endParaRPr lang="en-US" sz="2800" dirty="0" smtClean="0"/>
          </a:p>
          <a:p>
            <a:r>
              <a:rPr lang="en-US" sz="2800" dirty="0">
                <a:hlinkClick r:id="rId3"/>
              </a:rPr>
              <a:t>https://tophat.com/blog/gamified-learning</a:t>
            </a:r>
            <a:r>
              <a:rPr lang="en-US" sz="2800" dirty="0" smtClean="0">
                <a:hlinkClick r:id="rId3"/>
              </a:rPr>
              <a:t>/</a:t>
            </a: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59632" y="2996952"/>
            <a:ext cx="6593681" cy="803424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96" y="1295523"/>
            <a:ext cx="8065323" cy="4835624"/>
          </a:xfrm>
        </p:spPr>
        <p:txBody>
          <a:bodyPr>
            <a:noAutofit/>
          </a:bodyPr>
          <a:lstStyle/>
          <a:p>
            <a:pPr algn="just"/>
            <a:r>
              <a:rPr lang="en-US" sz="2400" cap="none" dirty="0">
                <a:solidFill>
                  <a:schemeClr val="tx1"/>
                </a:solidFill>
              </a:rPr>
              <a:t>T</a:t>
            </a:r>
            <a:r>
              <a:rPr lang="en-US" sz="2400" cap="none" dirty="0" smtClean="0">
                <a:solidFill>
                  <a:schemeClr val="tx1"/>
                </a:solidFill>
              </a:rPr>
              <a:t>he objective of this game is to guess the word correctly. The player will be given 5 chances to guess it right. In our project we have made 5 levels with increasing difficulty so that the player will be amused and also know new words. We have designed the code in such a way that the player gets a new word every time he plays the game. Every level has one question. </a:t>
            </a:r>
            <a:r>
              <a:rPr lang="en-US" sz="2400" cap="none" dirty="0">
                <a:solidFill>
                  <a:schemeClr val="tx1"/>
                </a:solidFill>
              </a:rPr>
              <a:t>I</a:t>
            </a:r>
            <a:r>
              <a:rPr lang="en-US" sz="2400" cap="none" dirty="0" smtClean="0">
                <a:solidFill>
                  <a:schemeClr val="tx1"/>
                </a:solidFill>
              </a:rPr>
              <a:t>f the player is able to guess the word within 5 chances, then he moves to the next level and he gets 5 chances to guess the next word. If the player fails to guess the word correctly, he gets a message about the correct word. </a:t>
            </a:r>
            <a:endParaRPr lang="en-IN" sz="3200" cap="none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2910" y="428604"/>
            <a:ext cx="7786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ABSTRACT</a:t>
            </a:r>
            <a:endParaRPr lang="en-US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01028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628800"/>
            <a:ext cx="7429499" cy="41624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b="1" dirty="0"/>
              <a:t>Hangman</a:t>
            </a:r>
            <a:r>
              <a:rPr lang="en-US" sz="2800" dirty="0"/>
              <a:t> is </a:t>
            </a:r>
            <a:r>
              <a:rPr lang="en-US" sz="2800" dirty="0" smtClean="0"/>
              <a:t>a paper and pencil guessing game</a:t>
            </a:r>
            <a:r>
              <a:rPr lang="en-US" sz="2800" dirty="0"/>
              <a:t> for two or more players. One player thinks of </a:t>
            </a:r>
            <a:r>
              <a:rPr lang="en-US" sz="2800" dirty="0" smtClean="0"/>
              <a:t>a</a:t>
            </a:r>
            <a:r>
              <a:rPr lang="en-US" sz="2800" dirty="0"/>
              <a:t> </a:t>
            </a:r>
            <a:r>
              <a:rPr lang="en-US" sz="2800" dirty="0" smtClean="0"/>
              <a:t>word, phrase</a:t>
            </a:r>
            <a:r>
              <a:rPr lang="en-US" sz="2800" dirty="0"/>
              <a:t> or </a:t>
            </a:r>
            <a:r>
              <a:rPr lang="en-US" sz="2800" dirty="0" smtClean="0"/>
              <a:t>sentence</a:t>
            </a:r>
            <a:r>
              <a:rPr lang="en-US" sz="2800" dirty="0"/>
              <a:t> and the other tries to guess it by suggesting </a:t>
            </a:r>
            <a:r>
              <a:rPr lang="en-US" sz="2800" dirty="0" smtClean="0"/>
              <a:t>letters</a:t>
            </a:r>
            <a:r>
              <a:rPr lang="en-US" sz="2800" dirty="0"/>
              <a:t> or </a:t>
            </a:r>
            <a:r>
              <a:rPr lang="en-US" sz="2800" dirty="0" smtClean="0"/>
              <a:t>numbers, </a:t>
            </a:r>
            <a:r>
              <a:rPr lang="en-US" sz="2800" dirty="0"/>
              <a:t>within a certain number of guesses</a:t>
            </a:r>
            <a:r>
              <a:rPr lang="en-US" sz="2800" dirty="0" smtClean="0"/>
              <a:t>.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93827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objective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556792"/>
            <a:ext cx="7429499" cy="423440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 smtClean="0"/>
              <a:t>The main objective of this game is to create </a:t>
            </a:r>
            <a:r>
              <a:rPr lang="en-US" sz="2800" dirty="0"/>
              <a:t>a game-like scenario around the course curriculum and the objectives of the </a:t>
            </a:r>
            <a:r>
              <a:rPr lang="en-US" sz="2800" dirty="0" smtClean="0"/>
              <a:t>course, specially English.</a:t>
            </a:r>
            <a:r>
              <a:rPr lang="en-US" sz="2800" dirty="0"/>
              <a:t> The purpose of </a:t>
            </a:r>
            <a:r>
              <a:rPr lang="en-US" sz="2800" dirty="0" smtClean="0"/>
              <a:t>this </a:t>
            </a:r>
            <a:r>
              <a:rPr lang="en-US" sz="2800" dirty="0"/>
              <a:t>game </a:t>
            </a:r>
            <a:r>
              <a:rPr lang="en-US" sz="2800" dirty="0" smtClean="0"/>
              <a:t>system </a:t>
            </a:r>
            <a:r>
              <a:rPr lang="en-US" sz="2800" dirty="0"/>
              <a:t>is to promote student engagement and motivate students to </a:t>
            </a:r>
            <a:r>
              <a:rPr lang="en-US" sz="2800" dirty="0" smtClean="0"/>
              <a:t>enrich their vocabulary.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86565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System specifications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1628800"/>
            <a:ext cx="4652046" cy="603488"/>
          </a:xfrm>
        </p:spPr>
        <p:txBody>
          <a:bodyPr>
            <a:noAutofit/>
          </a:bodyPr>
          <a:lstStyle/>
          <a:p>
            <a:r>
              <a:rPr lang="en-US" sz="3000" dirty="0" smtClean="0"/>
              <a:t>Hardware requirements</a:t>
            </a:r>
            <a:endParaRPr lang="en-US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856058" y="2376304"/>
                <a:ext cx="7429500" cy="3414895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Processor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/>
                          <m:t>PENTIUM</m:t>
                        </m:r>
                        <m:r>
                          <m:rPr>
                            <m:nor/>
                          </m:rPr>
                          <a:rPr lang="en-IN" sz="2800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IN" sz="2800" b="0" i="0" dirty="0" smtClean="0"/>
                          <m:t>II</m:t>
                        </m:r>
                        <m:r>
                          <m:rPr>
                            <m:nor/>
                          </m:rPr>
                          <a:rPr lang="en-IN" sz="2800" b="0" i="0" dirty="0" smtClean="0"/>
                          <m:t>)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800" dirty="0"/>
                          <m:t>®</m:t>
                        </m:r>
                      </m:sup>
                    </m:sSup>
                  </m:oMath>
                </a14:m>
                <a:r>
                  <a:rPr lang="en-US" sz="2800" dirty="0" smtClean="0"/>
                  <a:t> or higher.</a:t>
                </a:r>
              </a:p>
              <a:p>
                <a:r>
                  <a:rPr lang="en-US" sz="2800" dirty="0" smtClean="0"/>
                  <a:t>Processor Speed – Minimum of 1 GHz.</a:t>
                </a:r>
              </a:p>
              <a:p>
                <a:r>
                  <a:rPr lang="en-US" sz="2800" dirty="0" smtClean="0"/>
                  <a:t>RAM – Minimum 512 MB.</a:t>
                </a:r>
                <a:endParaRPr lang="en-US" sz="2800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56058" y="2376304"/>
                <a:ext cx="7429500" cy="3414895"/>
              </a:xfrm>
              <a:blipFill rotWithShape="0">
                <a:blip r:embed="rId1"/>
                <a:stretch>
                  <a:fillRect l="-2133"/>
                </a:stretch>
              </a:blipFill>
            </p:spPr>
            <p:txBody>
              <a:bodyPr/>
              <a:lstStyle/>
              <a:p>
                <a:r>
                  <a:rPr lang="en-GB" dirty="0">
                    <a:noFill/>
                  </a:rPr>
                  <a:t> </a:t>
                </a:r>
                <a:endParaRPr lang="en-GB" dirty="0">
                  <a:noFill/>
                </a:endParaRP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287" y="596835"/>
            <a:ext cx="7429500" cy="86565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System specifications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87" y="1711954"/>
            <a:ext cx="4652046" cy="603488"/>
          </a:xfrm>
        </p:spPr>
        <p:txBody>
          <a:bodyPr>
            <a:normAutofit/>
          </a:bodyPr>
          <a:lstStyle/>
          <a:p>
            <a:r>
              <a:rPr lang="en-US" sz="3000" dirty="0" smtClean="0"/>
              <a:t>software requirements</a:t>
            </a:r>
            <a:endParaRPr lang="en-US" sz="3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1287" y="2564904"/>
            <a:ext cx="7429500" cy="3414895"/>
          </a:xfrm>
        </p:spPr>
        <p:txBody>
          <a:bodyPr>
            <a:normAutofit/>
          </a:bodyPr>
          <a:lstStyle/>
          <a:p>
            <a:r>
              <a:rPr lang="en-US" dirty="0" smtClean="0"/>
              <a:t>Operating System – Windows XP, 7, 8, 8.1, 10.</a:t>
            </a:r>
            <a:endParaRPr lang="en-US" dirty="0" smtClean="0"/>
          </a:p>
          <a:p>
            <a:r>
              <a:rPr lang="en-US" dirty="0" smtClean="0"/>
              <a:t>IDE – Java Development Kit, Eclipse or Netbeans.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Modules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1916832"/>
            <a:ext cx="7429499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The whole game is divided into seven modules –</a:t>
            </a:r>
            <a:endParaRPr lang="en-US" dirty="0" smtClean="0"/>
          </a:p>
          <a:p>
            <a:pPr>
              <a:spcBef>
                <a:spcPts val="200"/>
              </a:spcBef>
            </a:pPr>
            <a:r>
              <a:rPr lang="en-US" dirty="0" smtClean="0"/>
              <a:t>class Hangman()</a:t>
            </a:r>
            <a:endParaRPr lang="en-US" dirty="0" smtClean="0"/>
          </a:p>
          <a:p>
            <a:pPr lvl="1">
              <a:spcBef>
                <a:spcPts val="200"/>
              </a:spcBef>
            </a:pPr>
            <a:r>
              <a:rPr lang="en-US" sz="2200" dirty="0" smtClean="0"/>
              <a:t>Hangman()</a:t>
            </a:r>
            <a:endParaRPr lang="en-US" sz="2200" dirty="0" smtClean="0"/>
          </a:p>
          <a:p>
            <a:pPr lvl="1">
              <a:spcBef>
                <a:spcPts val="200"/>
              </a:spcBef>
            </a:pPr>
            <a:r>
              <a:rPr lang="en-US" sz="2200" dirty="0" smtClean="0"/>
              <a:t>void rand()</a:t>
            </a:r>
            <a:endParaRPr lang="en-US" sz="2200" dirty="0" smtClean="0"/>
          </a:p>
          <a:p>
            <a:pPr lvl="1">
              <a:spcBef>
                <a:spcPts val="200"/>
              </a:spcBef>
            </a:pPr>
            <a:r>
              <a:rPr lang="en-US" sz="2200" dirty="0" smtClean="0"/>
              <a:t>void init()</a:t>
            </a:r>
            <a:endParaRPr lang="en-US" sz="2200" dirty="0" smtClean="0"/>
          </a:p>
          <a:p>
            <a:pPr lvl="1">
              <a:spcBef>
                <a:spcPts val="200"/>
              </a:spcBef>
            </a:pPr>
            <a:r>
              <a:rPr lang="en-US" sz="2200" dirty="0" smtClean="0"/>
              <a:t>void compare()</a:t>
            </a:r>
            <a:endParaRPr lang="en-US" sz="2200" dirty="0" smtClean="0"/>
          </a:p>
          <a:p>
            <a:pPr lvl="1">
              <a:spcBef>
                <a:spcPts val="200"/>
              </a:spcBef>
            </a:pPr>
            <a:r>
              <a:rPr lang="en-US" sz="2200" dirty="0" smtClean="0"/>
              <a:t>void actionPerformed()</a:t>
            </a:r>
            <a:endParaRPr lang="en-US" sz="2200" dirty="0" smtClean="0"/>
          </a:p>
          <a:p>
            <a:pPr lvl="1">
              <a:spcBef>
                <a:spcPts val="200"/>
              </a:spcBef>
            </a:pPr>
            <a:r>
              <a:rPr lang="en-US" sz="2200" dirty="0" smtClean="0"/>
              <a:t>void paint()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7" y="228601"/>
            <a:ext cx="7429500" cy="762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Output</a:t>
            </a:r>
            <a:endParaRPr lang="en-GB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34DC-EC94-4626-BCD4-FEED2F2498FC}" type="slidenum">
              <a:rPr lang="en-IN" smtClean="0"/>
            </a:fld>
            <a:endParaRPr lang="en-IN"/>
          </a:p>
        </p:txBody>
      </p:sp>
      <p:grpSp>
        <p:nvGrpSpPr>
          <p:cNvPr id="5" name="Group 4"/>
          <p:cNvGrpSpPr/>
          <p:nvPr/>
        </p:nvGrpSpPr>
        <p:grpSpPr>
          <a:xfrm>
            <a:off x="256346" y="1364093"/>
            <a:ext cx="8609336" cy="4624588"/>
            <a:chOff x="256346" y="990602"/>
            <a:chExt cx="8609336" cy="46245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56346" y="990602"/>
              <a:ext cx="8609336" cy="462458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133" y="1220586"/>
              <a:ext cx="8371268" cy="409122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2500</Words>
  <Application>WPS Presentation</Application>
  <PresentationFormat>On-screen Show (4:3)</PresentationFormat>
  <Paragraphs>137</Paragraphs>
  <Slides>23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SimSun</vt:lpstr>
      <vt:lpstr>Wingdings</vt:lpstr>
      <vt:lpstr>Trebuchet MS</vt:lpstr>
      <vt:lpstr>Tw Cen MT</vt:lpstr>
      <vt:lpstr>Microsoft YaHei</vt:lpstr>
      <vt:lpstr>Arial Unicode MS</vt:lpstr>
      <vt:lpstr>Calibri</vt:lpstr>
      <vt:lpstr>Circuit</vt:lpstr>
      <vt:lpstr>PowerPoint 演示文稿</vt:lpstr>
      <vt:lpstr>INDEX</vt:lpstr>
      <vt:lpstr>PowerPoint 演示文稿</vt:lpstr>
      <vt:lpstr>Introduction</vt:lpstr>
      <vt:lpstr>objective</vt:lpstr>
      <vt:lpstr>System specifications</vt:lpstr>
      <vt:lpstr>System specifications</vt:lpstr>
      <vt:lpstr>Modules</vt:lpstr>
      <vt:lpstr>Output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Pros</vt:lpstr>
      <vt:lpstr>Cons</vt:lpstr>
      <vt:lpstr>Conclusion</vt:lpstr>
      <vt:lpstr>Future enhancements.</vt:lpstr>
      <vt:lpstr>References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Aayush</dc:creator>
  <cp:lastModifiedBy>G.jagadish</cp:lastModifiedBy>
  <cp:revision>6</cp:revision>
  <dcterms:created xsi:type="dcterms:W3CDTF">2019-03-01T08:47:00Z</dcterms:created>
  <dcterms:modified xsi:type="dcterms:W3CDTF">2019-03-01T08:52:52Z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1033-10.2.0.7635</vt:lpwstr>
  </property>
</Properties>
</file>